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90" y="4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B9870-E8CA-0D52-36EC-29B9E5C2B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4E5864-17B5-A603-1762-B8A5D0009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76332-57B2-CC75-6EFD-A3F5B572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E9C2C0-FE8C-3D60-BA13-5B834B7F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69EBF4-B4A0-F79A-DDEE-911F334A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93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BFCD3-B8DA-9F3B-7B8A-4DE611D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6C62BC-7CDC-756A-CB58-EFFA5D8C3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6C44D-F3FD-58E3-8EF6-E7B156F6B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6F2CE-56C6-3339-3A70-7AFEE58A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8CFD00-D2E0-EEF9-56EA-29D0A16A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49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0C5863-B38E-A01E-3580-F4FEBFFBA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A347CE-70DB-BEEE-1212-4D88E4E75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A5445-962F-264E-8E32-939C23BB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61963-74A9-A5A4-27F5-DF71600E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DB3FE-7A1B-2157-F175-6ACC6318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57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8A1E7-08ED-44CC-97E6-757CD4D0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6CEEDA-C98C-F716-5D14-25F0E9FB2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ADAC5-69C3-1BE8-BB17-30DAC229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4ED09-D8C9-FCD0-CE19-5AF071F7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336B4-7C08-A638-BBC9-6F5A5A36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1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DB5D5-E606-BF7D-ED7C-B9BF5D4F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2A9FB0-5DB6-7AC0-10A7-825BDA010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6BF36-CF9F-DDDF-1B5E-626786A0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E8B1D-D629-286C-FBA0-A4174644D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E8E9D-6ED8-B92B-9981-B6449EE1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6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7ABB6-70E4-9F40-21B9-9AE29A7E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07F08-CDA0-0494-4E56-22C8BF630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FE281F-9C7B-B706-AE24-5C51D8455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5C70DC-2219-1757-4BA3-34C7D710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3EFFE-51A5-BED6-183E-1CE5BA610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CF883-A0FA-49EE-87D0-B8A67C3D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8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0E207-2F26-707B-9D45-5F0663D8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E9318C-2332-9679-59B9-1292A447E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E193AC-0778-FC96-317E-84CF8AC10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BFC6CA-5CE3-97DD-B46B-B9835CBC3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36AFDB-0E56-FDBF-4664-CCE225DDB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E48E0E-63EE-1E0B-2DED-2C64FC4F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5F9754-AAA5-B8FA-18EE-E567D595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FA4C72-F907-95F7-4A3F-81F6A4E9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9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19FEB-05A4-F047-0F68-F1FD941E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0F3046-94D1-E952-85DF-5481EEB71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24B26D-1E35-BD70-5A54-04DBF2FA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230B3-532B-A244-315B-05F20FDA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1DC815-2FE3-814C-D5A5-FDA1A07A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B12FCD-A744-1F55-5447-4463B48F6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A9FF4C-5E56-F30C-71DF-562E3BC0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7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B0D25-75C8-C3B8-94D1-69CBEE77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3E289-FFB7-F6C5-128B-8F8FBF77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7E212E-5D71-C3B0-19C2-6250C3271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BFD755-E0D9-7F34-6090-23CEE2399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4D8542-B12B-A157-FD7A-D8F01BC4D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647AC3-BDB5-EB09-2471-846F82D2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02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0AA56-4E37-238C-F4B0-0F108E3BC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B33885-8708-61F9-9CA5-74FD602B4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5B7B06-C488-879C-E268-E3144DDEB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8EFC83-6057-7323-AB33-B2ED38DA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1A0784-6BFB-AB49-7C41-D5AD1181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0F13-7624-F87D-8ED6-78404914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6598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4F4EB3-0632-A046-846D-A1634FA8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9E5BA9-4FEB-BA6B-CF5D-26B7427AA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2B928-949F-097E-51C8-A0D481F3D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92B5B-66CD-4942-96DD-88641089AF8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297520-2BDA-33C5-3D38-497FF197A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29D80A-09F3-69AC-C5E3-BF2E53597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9274A-7442-4DD4-9A1C-893C9CD18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1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CEC1C-85E3-6A11-4DA5-0C1831C728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Profile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DBE7D6-946B-F90B-1307-18E147A31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박혜민</a:t>
            </a:r>
          </a:p>
        </p:txBody>
      </p:sp>
    </p:spTree>
    <p:extLst>
      <p:ext uri="{BB962C8B-B14F-4D97-AF65-F5344CB8AC3E}">
        <p14:creationId xmlns:p14="http://schemas.microsoft.com/office/powerpoint/2010/main" val="44134704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38322" y="2662172"/>
            <a:ext cx="5181600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박혜민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1996</a:t>
            </a:r>
            <a:r>
              <a:rPr lang="ko-KR" altLang="en-US"/>
              <a:t>년생 </a:t>
            </a:r>
            <a:r>
              <a:rPr lang="en-US" altLang="ko-KR"/>
              <a:t>27</a:t>
            </a:r>
            <a:r>
              <a:rPr lang="ko-KR" altLang="en-US"/>
              <a:t>살</a:t>
            </a:r>
            <a:endParaRPr lang="en-US" altLang="ko-KR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443895" y="1413249"/>
            <a:ext cx="4351338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0B4FE-0DEE-2835-D655-16564714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보유 디바이스 </a:t>
            </a:r>
            <a:r>
              <a:rPr lang="en-US" altLang="ko-KR" dirty="0"/>
              <a:t>: LG</a:t>
            </a:r>
            <a:r>
              <a:rPr lang="ko-KR" altLang="en-US" dirty="0"/>
              <a:t> </a:t>
            </a:r>
            <a:r>
              <a:rPr lang="en-US" altLang="ko-KR" dirty="0"/>
              <a:t>gram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2B0E82-C6C9-320A-3394-9539BB728F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05200" y="2224340"/>
            <a:ext cx="5181600" cy="31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02DBE-9A86-8568-4C18-F6DB545BD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090"/>
            <a:ext cx="10515600" cy="1325563"/>
          </a:xfrm>
        </p:spPr>
        <p:txBody>
          <a:bodyPr/>
          <a:lstStyle/>
          <a:p>
            <a:r>
              <a:rPr lang="ko-KR" altLang="en-US" dirty="0"/>
              <a:t>취미 </a:t>
            </a:r>
            <a:r>
              <a:rPr lang="en-US" altLang="ko-KR" dirty="0"/>
              <a:t>: </a:t>
            </a:r>
            <a:r>
              <a:rPr lang="ko-KR" altLang="en-US" dirty="0"/>
              <a:t>영화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D48D885-E84F-07D4-1524-025B87EC0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9406" y="1825625"/>
            <a:ext cx="2987188" cy="4351338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952E96A-47AC-489E-8DBC-8F67C4A754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04355" y="1825625"/>
            <a:ext cx="30492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5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D6B53-3202-7015-0984-1FB72C8B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취미 </a:t>
            </a:r>
            <a:r>
              <a:rPr lang="en-US" altLang="ko-KR" dirty="0"/>
              <a:t>: </a:t>
            </a:r>
            <a:r>
              <a:rPr lang="ko-KR" altLang="en-US" dirty="0"/>
              <a:t>권투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735DB24-C4CE-3F3B-D702-640AC59832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6894409-EBBD-8D01-59B7-FD09B9856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7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F064C-AC92-8614-03D5-A5D5325E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기대하는 점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D66AF4-741C-B028-0110-6BD78FC68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7848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팀프로젝트를 못해봐서 해보고 싶다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파이썬에</a:t>
            </a:r>
            <a:r>
              <a:rPr lang="ko-KR" altLang="en-US" dirty="0"/>
              <a:t> 익숙해지고 싶다</a:t>
            </a:r>
          </a:p>
        </p:txBody>
      </p:sp>
    </p:spTree>
    <p:extLst>
      <p:ext uri="{BB962C8B-B14F-4D97-AF65-F5344CB8AC3E}">
        <p14:creationId xmlns:p14="http://schemas.microsoft.com/office/powerpoint/2010/main" val="372251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4C77B-1306-C712-A2DB-D978465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8881"/>
            <a:ext cx="9144000" cy="2387600"/>
          </a:xfrm>
        </p:spPr>
        <p:txBody>
          <a:bodyPr/>
          <a:lstStyle/>
          <a:p>
            <a:r>
              <a:rPr lang="ko-KR" altLang="en-US" dirty="0"/>
              <a:t>예의의 시작은 인사다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68C99E-6285-C6D1-5B14-4D493BC703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572425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199" y="2766218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ko-KR" altLang="en-US"/>
              <a:t>감사합니다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</ep:Words>
  <ep:PresentationFormat>와이드스크린</ep:PresentationFormat>
  <ep:Paragraphs>18</ep:Paragraphs>
  <ep:Slides>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Office 테마</vt:lpstr>
      <vt:lpstr>취미 : 권투</vt:lpstr>
      <vt:lpstr>슬라이드 2</vt:lpstr>
      <vt:lpstr>예의의 시작은 인사다</vt:lpstr>
      <vt:lpstr>슬라이드 4</vt:lpstr>
      <vt:lpstr>슬라이드 5</vt:lpstr>
      <vt:lpstr>슬라이드 6</vt:lpstr>
      <vt:lpstr>슬라이드 7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2022-08-24T04:18:05.000</dcterms:created>
  <dc:creator> </dc:creator>
  <cp:lastModifiedBy>hyemi</cp:lastModifiedBy>
  <dcterms:modified xsi:type="dcterms:W3CDTF">2022-08-24T04:35:42.250</dcterms:modified>
  <cp:revision>3</cp:revision>
  <dc:title>Profile</dc:title>
  <cp:version>1000.0000.01</cp:version>
</cp:coreProperties>
</file>